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3" r:id="rId4"/>
    <p:sldId id="266" r:id="rId5"/>
    <p:sldId id="264" r:id="rId6"/>
    <p:sldId id="274" r:id="rId7"/>
    <p:sldId id="262" r:id="rId8"/>
    <p:sldId id="267" r:id="rId9"/>
    <p:sldId id="270" r:id="rId10"/>
    <p:sldId id="269" r:id="rId11"/>
  </p:sldIdLst>
  <p:sldSz cx="9144000" cy="6858000" type="letter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8AC"/>
    <a:srgbClr val="FF33BB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4" autoAdjust="0"/>
    <p:restoredTop sz="94660"/>
  </p:normalViewPr>
  <p:slideViewPr>
    <p:cSldViewPr snapToObjects="1" showGuides="1">
      <p:cViewPr varScale="1">
        <p:scale>
          <a:sx n="103" d="100"/>
          <a:sy n="103" d="100"/>
        </p:scale>
        <p:origin x="-2094" y="-96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279" tIns="48139" rIns="96279" bIns="4813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279" tIns="48139" rIns="96279" bIns="48139" rtlCol="0"/>
          <a:lstStyle>
            <a:lvl1pPr algn="r">
              <a:defRPr sz="1200"/>
            </a:lvl1pPr>
          </a:lstStyle>
          <a:p>
            <a:fld id="{BE9D771D-D16F-4030-B1C6-5871FA13F0CE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279" tIns="48139" rIns="96279" bIns="4813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279" tIns="48139" rIns="96279" bIns="48139" rtlCol="0" anchor="b"/>
          <a:lstStyle>
            <a:lvl1pPr algn="r">
              <a:defRPr sz="1200"/>
            </a:lvl1pPr>
          </a:lstStyle>
          <a:p>
            <a:fld id="{FFBFFDCE-4767-4033-8F88-3AED248841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97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583" cy="480225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4" y="1"/>
            <a:ext cx="3170583" cy="480225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735FF6C7-EFD8-4A0A-93EF-0D21A44C0E2D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8" rIns="94837" bIns="4741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313"/>
            <a:ext cx="5850835" cy="4320375"/>
          </a:xfrm>
          <a:prstGeom prst="rect">
            <a:avLst/>
          </a:prstGeom>
        </p:spPr>
        <p:txBody>
          <a:bodyPr vert="horz" lIns="94837" tIns="47418" rIns="94837" bIns="474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327"/>
            <a:ext cx="3170583" cy="480225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4" y="9119327"/>
            <a:ext cx="3170583" cy="480225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A9F7BA97-48C4-49D0-AD9A-C39C4DF3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09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7BA97-48C4-49D0-AD9A-C39C4DF3406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62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92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79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15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31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61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9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990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84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1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9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81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1E19-B024-4690-887E-5BD4FC0897C3}" type="datetimeFigureOut">
              <a:rPr lang="en-CA" smtClean="0"/>
              <a:t>2020-01-15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5409-0F58-4EE8-B4E1-0B1BB7125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51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DLINK-0D6216\Volume_1\Documents\1-Sonja\Teaching stuff\clip art\Backgrounds by Sonya DeHart\DP44SummerCarnival\DP1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082" cy="64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DLINK-0D6216\Volume_1\Documents\1-Sonja\Teaching stuff\clip art\Borders by others\Sonja DeHart\Stitched Frames\Stitched Frames3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52400"/>
            <a:ext cx="71628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3577" y="1265808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500" dirty="0" smtClean="0">
                <a:solidFill>
                  <a:schemeClr val="bg1"/>
                </a:solidFill>
                <a:effectLst>
                  <a:glow rad="139700">
                    <a:srgbClr val="FF38AC">
                      <a:alpha val="72157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The Last Time" pitchFamily="2" charset="0"/>
              </a:rPr>
              <a:t>Desk Helper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695317"/>
            <a:ext cx="3580521" cy="26853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95317"/>
            <a:ext cx="3577350" cy="2685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51" y="3581400"/>
            <a:ext cx="1196298" cy="11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4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3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8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" y="181582"/>
            <a:ext cx="8887234" cy="66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5638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KG The Last Time" pitchFamily="2" charset="0"/>
              </a:rPr>
              <a:t>Editable Page</a:t>
            </a:r>
            <a:endParaRPr lang="en-CA" dirty="0">
              <a:latin typeface="KG The Last 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5671"/>
            <a:ext cx="8915400" cy="35242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sz="2000" dirty="0">
                <a:latin typeface="StanfordKinderPrint" pitchFamily="2" charset="0"/>
                <a:ea typeface="StanfordKinderPrint" pitchFamily="2" charset="0"/>
              </a:rPr>
              <a:t>The next page is identical, except </a:t>
            </a:r>
            <a:r>
              <a:rPr lang="en-CA" sz="2000" dirty="0" smtClean="0">
                <a:latin typeface="StanfordKinderPrint" pitchFamily="2" charset="0"/>
                <a:ea typeface="StanfordKinderPrint" pitchFamily="2" charset="0"/>
              </a:rPr>
              <a:t>for the blank common words area.  You can type the words that you require in the space.  </a:t>
            </a:r>
          </a:p>
          <a:p>
            <a:pPr marL="0" indent="0">
              <a:buNone/>
            </a:pPr>
            <a:endParaRPr lang="en-CA" sz="1400" dirty="0">
              <a:latin typeface="StanfordKinderPrint" pitchFamily="2" charset="0"/>
              <a:ea typeface="StanfordKinderPrint" pitchFamily="2" charset="0"/>
            </a:endParaRPr>
          </a:p>
          <a:p>
            <a:pPr marL="0" indent="0">
              <a:buNone/>
            </a:pPr>
            <a:endParaRPr lang="en-CA" sz="1400" dirty="0" smtClean="0">
              <a:latin typeface="StanfordKinderPrint" pitchFamily="2" charset="0"/>
              <a:ea typeface="StanfordKinderPrint" pitchFamily="2" charset="0"/>
            </a:endParaRPr>
          </a:p>
          <a:p>
            <a:pPr marL="0" indent="0" algn="r">
              <a:buNone/>
            </a:pPr>
            <a:r>
              <a:rPr lang="en-CA" sz="1400" dirty="0">
                <a:latin typeface="StanfordKinderPrint" pitchFamily="2" charset="0"/>
                <a:ea typeface="StanfordKinderPrint" pitchFamily="2" charset="0"/>
              </a:rPr>
              <a:t>	</a:t>
            </a:r>
            <a:r>
              <a:rPr lang="en-CA" sz="1400" dirty="0" smtClean="0">
                <a:latin typeface="StanfordKinderPrint" pitchFamily="2" charset="0"/>
                <a:ea typeface="StanfordKinderPrint" pitchFamily="2" charset="0"/>
              </a:rPr>
              <a:t>	</a:t>
            </a:r>
            <a:endParaRPr lang="en-CA" sz="2000" dirty="0">
              <a:solidFill>
                <a:srgbClr val="FF0000"/>
              </a:solidFill>
              <a:latin typeface="StanfordKinderPrint" pitchFamily="2" charset="0"/>
              <a:ea typeface="StanfordKinderPrint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4831" flipV="1">
            <a:off x="2014998" y="3925527"/>
            <a:ext cx="4314312" cy="1349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3190955"/>
            <a:ext cx="243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000" dirty="0">
                <a:latin typeface="StanfordKinderPrint" pitchFamily="2" charset="0"/>
                <a:ea typeface="StanfordKinderPrint" pitchFamily="2" charset="0"/>
              </a:rPr>
              <a:t>Type your</a:t>
            </a:r>
          </a:p>
          <a:p>
            <a:pPr algn="r"/>
            <a:r>
              <a:rPr lang="en-CA" sz="3000" dirty="0">
                <a:latin typeface="StanfordKinderPrint" pitchFamily="2" charset="0"/>
                <a:ea typeface="StanfordKinderPrint" pitchFamily="2" charset="0"/>
              </a:rPr>
              <a:t>own words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4840381" cy="36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5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3" y="206245"/>
            <a:ext cx="8887234" cy="6644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743200"/>
            <a:ext cx="990600" cy="2362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own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38582"/>
            <a:ext cx="990600" cy="2362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own       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738582"/>
            <a:ext cx="990600" cy="2362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own            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743200"/>
            <a:ext cx="990600" cy="2362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own 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KG The Last Time" pitchFamily="2" charset="0"/>
              </a:rPr>
              <a:t>Alternate Spelling</a:t>
            </a:r>
            <a:endParaRPr lang="en-CA" dirty="0">
              <a:latin typeface="KG The Last 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937"/>
            <a:ext cx="8229600" cy="4525963"/>
          </a:xfrm>
        </p:spPr>
        <p:txBody>
          <a:bodyPr/>
          <a:lstStyle/>
          <a:p>
            <a:pPr algn="ctr"/>
            <a:r>
              <a:rPr lang="en-CA" sz="2000" dirty="0">
                <a:latin typeface="StanfordKinderPrint" pitchFamily="2" charset="0"/>
                <a:ea typeface="StanfordKinderPrint" pitchFamily="2" charset="0"/>
              </a:rPr>
              <a:t>The next page is </a:t>
            </a:r>
            <a:r>
              <a:rPr lang="en-CA" sz="2000" dirty="0" smtClean="0">
                <a:latin typeface="StanfordKinderPrint" pitchFamily="2" charset="0"/>
                <a:ea typeface="StanfordKinderPrint" pitchFamily="2" charset="0"/>
              </a:rPr>
              <a:t>identical, </a:t>
            </a:r>
            <a:r>
              <a:rPr lang="en-CA" sz="2000" dirty="0">
                <a:latin typeface="StanfordKinderPrint" pitchFamily="2" charset="0"/>
                <a:ea typeface="StanfordKinderPrint" pitchFamily="2" charset="0"/>
              </a:rPr>
              <a:t>except for one </a:t>
            </a:r>
            <a:r>
              <a:rPr lang="en-CA" sz="2000" dirty="0" smtClean="0">
                <a:latin typeface="StanfordKinderPrint" pitchFamily="2" charset="0"/>
                <a:ea typeface="StanfordKinderPrint" pitchFamily="2" charset="0"/>
              </a:rPr>
              <a:t>spelling change.  </a:t>
            </a:r>
          </a:p>
          <a:p>
            <a:pPr algn="ctr"/>
            <a:r>
              <a:rPr lang="en-CA" sz="2000" dirty="0" smtClean="0">
                <a:latin typeface="StanfordKinderPrint" pitchFamily="2" charset="0"/>
                <a:ea typeface="StanfordKinderPrint" pitchFamily="2" charset="0"/>
              </a:rPr>
              <a:t>It </a:t>
            </a:r>
            <a:r>
              <a:rPr lang="en-CA" sz="2000" dirty="0">
                <a:latin typeface="StanfordKinderPrint" pitchFamily="2" charset="0"/>
                <a:ea typeface="StanfordKinderPrint" pitchFamily="2" charset="0"/>
              </a:rPr>
              <a:t>has color spelled as “</a:t>
            </a:r>
            <a:r>
              <a:rPr lang="en-CA" sz="2000" dirty="0" smtClean="0">
                <a:latin typeface="StanfordKinderPrint" pitchFamily="2" charset="0"/>
                <a:ea typeface="StanfordKinderPrint" pitchFamily="2" charset="0"/>
              </a:rPr>
              <a:t>colour.”</a:t>
            </a:r>
            <a:endParaRPr lang="en-CA" sz="2000" dirty="0">
              <a:latin typeface="StanfordKinderPrint" pitchFamily="2" charset="0"/>
              <a:ea typeface="StanfordKinder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6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6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" y="0"/>
            <a:ext cx="9124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6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</TotalTime>
  <Words>81</Words>
  <Application>Microsoft Office PowerPoint</Application>
  <PresentationFormat>Letter Paper (8.5x11 in)</PresentationFormat>
  <Paragraphs>36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Editable Page</vt:lpstr>
      <vt:lpstr>PowerPoint Presentation</vt:lpstr>
      <vt:lpstr>Alternate Spelling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Sonja</cp:lastModifiedBy>
  <cp:revision>51</cp:revision>
  <cp:lastPrinted>2014-05-11T06:41:09Z</cp:lastPrinted>
  <dcterms:created xsi:type="dcterms:W3CDTF">2014-05-10T21:18:51Z</dcterms:created>
  <dcterms:modified xsi:type="dcterms:W3CDTF">2020-01-16T04:09:07Z</dcterms:modified>
</cp:coreProperties>
</file>